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22"/>
  </p:notesMasterIdLst>
  <p:handoutMasterIdLst>
    <p:handoutMasterId r:id="rId23"/>
  </p:handoutMasterIdLst>
  <p:sldIdLst>
    <p:sldId id="263" r:id="rId5"/>
    <p:sldId id="256" r:id="rId6"/>
    <p:sldId id="257" r:id="rId7"/>
    <p:sldId id="260" r:id="rId8"/>
    <p:sldId id="264" r:id="rId9"/>
    <p:sldId id="265" r:id="rId10"/>
    <p:sldId id="266" r:id="rId11"/>
    <p:sldId id="267" r:id="rId12"/>
    <p:sldId id="269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59" r:id="rId21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Relationship Id="rId4" Type="http://schemas.openxmlformats.org/officeDocument/2006/relationships/image" Target="../media/image9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Login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en-GB" noProof="0" dirty="0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en-GB" noProof="0" dirty="0"/>
        </a:p>
      </dgm:t>
    </dgm:pt>
    <dgm:pt modelId="{4E8D2E69-0173-4BD3-B96A-7A9C5DD12B47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Book/Edit/View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en-GB" noProof="0" dirty="0"/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en-GB" noProof="0" dirty="0"/>
        </a:p>
      </dgm:t>
    </dgm:pt>
    <dgm:pt modelId="{93A6A030-ABAB-4EFA-B539-0FDB3E07C1EF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Store Updates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en-GB" noProof="0" dirty="0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en-GB" noProof="0" dirty="0"/>
        </a:p>
      </dgm:t>
    </dgm:pt>
    <dgm:pt modelId="{76D56F19-2708-49DB-8F92-D8AC45F23A9A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Logout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en-GB" noProof="0" dirty="0"/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en-GB" noProof="0" dirty="0"/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/>
      <dgm:spPr/>
    </dgm:pt>
    <dgm:pt modelId="{BB7E5F84-64F2-4718-BACC-301BBCDC9D3A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/>
      <dgm:spPr/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/>
      <dgm:spPr/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3"/>
          <a:srcRect/>
          <a:stretch>
            <a:fillRect/>
          </a:stretch>
        </a:blipFill>
      </dgm:spPr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/>
      <dgm:spPr/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4"/>
          <a:srcRect/>
          <a:stretch>
            <a:fillRect/>
          </a:stretch>
        </a:blipFill>
      </dgm:spPr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469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860480" y="1469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noProof="0" dirty="0"/>
            <a:t>Login</a:t>
          </a:r>
        </a:p>
      </dsp:txBody>
      <dsp:txXfrm>
        <a:off x="860480" y="1469"/>
        <a:ext cx="2224411" cy="745005"/>
      </dsp:txXfrm>
    </dsp:sp>
    <dsp:sp modelId="{B9A40EDB-694E-464C-8356-AEE8787842F2}">
      <dsp:nvSpPr>
        <dsp:cNvPr id="0" name=""/>
        <dsp:cNvSpPr/>
      </dsp:nvSpPr>
      <dsp:spPr>
        <a:xfrm>
          <a:off x="0" y="932726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1420348"/>
            <a:satOff val="-9402"/>
            <a:lumOff val="-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860480" y="932726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noProof="0" dirty="0"/>
            <a:t>Book/Edit/View</a:t>
          </a:r>
        </a:p>
      </dsp:txBody>
      <dsp:txXfrm>
        <a:off x="860480" y="932726"/>
        <a:ext cx="2224411" cy="745005"/>
      </dsp:txXfrm>
    </dsp:sp>
    <dsp:sp modelId="{9DD6C5DE-B838-492F-B4A8-49E4DE8C5CF5}">
      <dsp:nvSpPr>
        <dsp:cNvPr id="0" name=""/>
        <dsp:cNvSpPr/>
      </dsp:nvSpPr>
      <dsp:spPr>
        <a:xfrm>
          <a:off x="0" y="1863982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2840696"/>
            <a:satOff val="-18805"/>
            <a:lumOff val="-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860480" y="1863982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noProof="0" dirty="0"/>
            <a:t>Store Updates</a:t>
          </a:r>
        </a:p>
      </dsp:txBody>
      <dsp:txXfrm>
        <a:off x="860480" y="1863982"/>
        <a:ext cx="2224411" cy="745005"/>
      </dsp:txXfrm>
    </dsp:sp>
    <dsp:sp modelId="{984F7435-4B4C-47D4-B03E-CC8917BDBDBB}">
      <dsp:nvSpPr>
        <dsp:cNvPr id="0" name=""/>
        <dsp:cNvSpPr/>
      </dsp:nvSpPr>
      <dsp:spPr>
        <a:xfrm>
          <a:off x="0" y="2795238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4"/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860480" y="2795238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8890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noProof="0" dirty="0"/>
            <a:t>Logout</a:t>
          </a:r>
        </a:p>
      </dsp:txBody>
      <dsp:txXfrm>
        <a:off x="860480" y="2795238"/>
        <a:ext cx="2224411" cy="745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3CBE238-9D40-4DE2-975F-0151E7079373}" type="datetime1">
              <a:rPr lang="en-GB" smtClean="0"/>
              <a:t>15/01/2025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E93E4EB-DD31-4E78-9279-3FE25A4EB20C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9BB1A04-13E8-48CD-97F9-AC2568E1A8D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006FE-5C2F-0186-0539-5FD78FA30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AF56FE-F880-0927-EA7D-F804EF8858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5237DA-6E11-FF93-47FC-64A8C3EF03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B13D2F-17FD-861E-98BE-85DBF97021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21014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000F04-7054-FC2E-7030-81F4E67AE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671AC5-5ECA-2B6A-9EEE-5A694DBD30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FBACAC-1449-2B4C-CBFA-642D41DC16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999705-A72E-D62F-7BB9-B7E2F699F3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060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DDF62D-D8A0-A336-D34C-A1A6182C8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57BE765-9EAE-AD89-C26B-385390E2D5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C69E6D-E7ED-21C5-138C-DE3F06B82B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C78DF8-E808-26E5-B084-E15F1A8F45C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7463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F35562-BC24-4D1B-E45F-607FE0FD1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CB028E-D5E9-2C9A-699A-3AA994D550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E0123D-73C0-45C6-FF15-4341A5368C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192BC8-D549-F89A-578B-9BBB934ED6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02488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A3AF96-14EC-025C-54FE-2066E28E7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B90BEC-C7B7-7B53-6FE4-C06BE3897B4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F6B405-1E3A-5DFE-ECB0-34640BFAE5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7FAE87-B728-39AC-CA99-5D53196EAA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7490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43918-0D42-5C09-03A5-025CEB693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5B8086-BBD1-A6D7-9BA2-14F9234E58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E488E86-8D26-53A5-38BA-B0D28149D9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C1E563-50E4-9B63-1C48-760BAE06CB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2441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BF2E5-F272-336E-5FCF-36356BFCE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820ADD-6F0C-7289-F633-81F514949D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BDE776-19C9-840A-DFAA-6FABD170B1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DDFBD-0E6A-185E-190E-76578C33E3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2782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60714-1737-FEF9-55C3-59F382816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5B112A-6C4D-F6EC-3D34-08CB010FBB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3DC040-D2EC-1E6C-B0EA-E5518D203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84F88-7BD2-970C-43EF-76F12CB26E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0245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BD3C09-1E66-CC0A-30EA-F4E2CA3BC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BC1785-7EB4-5948-CC97-E5F550C084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EA7483-BF91-9F12-1F50-0C6982FDD1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7FB31A-32CC-4F44-8C85-58B9F8A841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7967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691998-AEFA-6DAF-722A-924926449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F4D044-1640-B068-F86F-A713CE7890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5BF44F-F663-5693-673F-9210B52A17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C674D2-60E5-D9AE-AA42-EC56BDF810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0490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09F84A-115E-AEB6-2F6B-9BA45907E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496BA0-6A3F-D988-B2AD-F97B2C23F9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9BCC33-C4FF-6ACA-F77B-94022CB7EF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CA9EDE-B355-1800-02FC-7D888E39CC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5052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32500A-FE7C-5067-2A89-E72197D79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9D1696-7E6F-8D07-AB1A-E550E876C8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E7610-E115-134C-BA76-0720F08146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095411-9DBB-2B34-C9CE-4E1E81A99D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030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86A1B-59C0-3421-9E43-F06219709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5EDF6A3-6F6C-54AC-BADC-767F12DE52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1F3104-8CC1-AD8C-31E0-BDBDBFCE1C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72D01B-D150-22C2-B7BD-50018F650D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2961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 hidden="1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5C4E2454-929A-4591-82FE-0EE3DAC1706D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429417-55B9-4D7B-A38A-64A5FD9A4813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42AB452-E657-47C9-932E-D8E440979F13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6FFA50-7621-4353-9750-4B7AAE474F88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n-GB" sz="8000" noProof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8E42DD-4015-4452-A7D0-06BF6A926524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A18E22A-E3EE-4A73-BD2B-C11BE6A5DB17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en-GB" noProof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E8CCC6-6F31-4D3A-81CF-19758D82FA8A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A4859B-829A-4E50-A255-B02CF1991C10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97109E-8487-40B6-B8CF-2B8E5219B5DB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D4DBA4-43CD-481B-A0A9-6FC76C1A5E4E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33E6ED-2B78-4A3B-9856-F13C2245251F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F9CE52-315A-434E-9B84-8138581E1890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959C63-7689-4D3E-96C5-7990DB327503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230907-F71F-4594-8A07-CA256BA1689B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B89D23-277E-412C-867D-3CC04F5DA364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690445-92D0-48D7-9E47-1C46067657D5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DB5B95-AC0F-4622-9984-6ACA217CE9ED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 hidden="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Quarter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B01F5C3-B50E-4ACD-A904-AAB31E9C9BAF}" type="datetime1">
              <a:rPr lang="en-GB" noProof="0" smtClean="0"/>
              <a:t>15/01/2025</a:t>
            </a:fld>
            <a:endParaRPr lang="en-GB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E2B309-DA72-057E-1BBB-D4984D751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5323ED1-774D-441F-FD68-7CADF9BCF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04B09044-089C-5EEC-0E4B-CC8586769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D7FB6F8-F589-3A31-F87B-EB88E512B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a16="http://schemas.microsoft.com/office/drawing/2014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id="{534A74D3-3450-169C-CD6B-B040BC0ACE42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025FAD3C-D089-AD3F-5C29-935D2EF86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80DE9AFF-EB84-A7B7-8134-2E5B6DB09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5BE65A8-A70B-2105-43C8-CF069441D6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E3C3DB94-4C4D-205A-74E8-E5B8432FA0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759BC4CA-61EA-EEBD-B4CA-92002DD72F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B126CE73-0869-4E06-4BDF-89E5CABFF9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4ED73CB7-3BEB-BA90-08C0-69BC9A85E7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AF88B49-F958-3CB5-7A7A-C9456DC85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187998B0-B197-D3D3-EB86-8E226C229E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D3FE416D-A59D-D9E6-2CF7-599FDAA503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0947290E-F038-D380-E9A6-657EA55C1A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7666FB40-650D-25BC-445E-B4E9A4E3A3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DEC52673-4220-E1FD-C207-9F98E8CA60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2A397D4F-F7AF-D20B-7385-0AFD6823E3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2163691D-CF83-2A7A-8E48-21F8C24CE4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0069636-9BCD-AC1D-185D-E64246A768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C60D8063-2A89-BBCF-6A78-52A48D0095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47C5FD64-0772-C512-843D-870505023C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A5A130A7-EA04-D916-6253-95EE6E865A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3700473C-2981-3B5F-63CE-4093BB4DCF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1E4E588D-A889-EBB9-8B35-E74994D34D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01AE71C6-4D6A-90A4-35F5-316FAF760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E32B5E17-1892-E662-E5AA-63AE55A40D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AB5E376-8259-8A99-6E66-71F23955AF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 fontScale="90000"/>
          </a:bodyPr>
          <a:lstStyle/>
          <a:p>
            <a:pPr algn="ctr" rtl="0"/>
            <a:r>
              <a:rPr lang="en-GB" dirty="0"/>
              <a:t>Welcome To Our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AD7B33-F4AF-F8C9-69A2-013B749F3C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959221"/>
            <a:ext cx="6857999" cy="595846"/>
          </a:xfrm>
        </p:spPr>
        <p:txBody>
          <a:bodyPr rtlCol="0">
            <a:normAutofit/>
          </a:bodyPr>
          <a:lstStyle/>
          <a:p>
            <a:pPr algn="ctr" rtl="0"/>
            <a:r>
              <a:rPr lang="en-US" dirty="0"/>
              <a:t>Flight Management System</a:t>
            </a:r>
            <a:endParaRPr lang="en-GB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4EDC572-6934-3EC5-0ACB-23B1F1B731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D757F90-81FF-6371-BA19-F8E5BD75AB74}"/>
              </a:ext>
            </a:extLst>
          </p:cNvPr>
          <p:cNvSpPr txBox="1">
            <a:spLocks/>
          </p:cNvSpPr>
          <p:nvPr/>
        </p:nvSpPr>
        <p:spPr>
          <a:xfrm>
            <a:off x="-103017" y="4912368"/>
            <a:ext cx="2770017" cy="4640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3200" dirty="0">
                <a:solidFill>
                  <a:schemeClr val="tx1">
                    <a:lumMod val="95000"/>
                  </a:schemeClr>
                </a:solidFill>
              </a:rPr>
              <a:t>Our Members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ACB4DF9-1004-53BF-F7B4-1FB27059FEA1}"/>
              </a:ext>
            </a:extLst>
          </p:cNvPr>
          <p:cNvSpPr txBox="1">
            <a:spLocks/>
          </p:cNvSpPr>
          <p:nvPr/>
        </p:nvSpPr>
        <p:spPr>
          <a:xfrm>
            <a:off x="425798" y="5317173"/>
            <a:ext cx="2770017" cy="136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/>
              <a:t>Shivnath Mahato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/>
              <a:t>Nikita Sah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/>
              <a:t>Anoushka </a:t>
            </a:r>
            <a:r>
              <a:rPr lang="en-GB" sz="2000" dirty="0"/>
              <a:t>Karki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GB" sz="2000" dirty="0"/>
              <a:t>Sushana Sharma</a:t>
            </a:r>
          </a:p>
        </p:txBody>
      </p:sp>
    </p:spTree>
    <p:extLst>
      <p:ext uri="{BB962C8B-B14F-4D97-AF65-F5344CB8AC3E}">
        <p14:creationId xmlns:p14="http://schemas.microsoft.com/office/powerpoint/2010/main" val="3186809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055E9F-FE88-DB3E-9121-AC02B0D9E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8710F-38D6-E07C-B018-9FE3CFBDD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Admin Initial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48D558-D77E-1A69-76C0-0BF0FD70C9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97"/>
          <a:stretch/>
        </p:blipFill>
        <p:spPr>
          <a:xfrm>
            <a:off x="1141364" y="676141"/>
            <a:ext cx="9912355" cy="443641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03061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EBBF5-BC04-0833-1481-7D7A6D74B7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323B-19EA-A20F-574F-A3A66B8CD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Admin Edit Flight 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EEF343-0D1F-7E11-052A-C40BCD5BC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5521" y="222797"/>
            <a:ext cx="9840958" cy="560942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758804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156D2A-71F0-5525-F75F-6118E47C5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2420F-9644-825D-0576-32FBBBE76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Admin Initial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549042-7199-C0F8-F84D-93F2532FD9F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4" r="234"/>
          <a:stretch/>
        </p:blipFill>
        <p:spPr>
          <a:xfrm>
            <a:off x="1141364" y="676141"/>
            <a:ext cx="9912355" cy="443641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367062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57DC6-3F4E-5122-DB4B-9B0E3669B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BA58A-725A-F55B-A1F1-BCECBD1F2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22" y="5845195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Admin Flight History and Revenue graph View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08440E-1D51-3138-AD76-6AB48AC10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282" y="184328"/>
            <a:ext cx="10593436" cy="566086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  <a:softEdge rad="8890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90702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66B92-EE89-8848-B74D-B1409444E9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9985F-1978-2EB1-75DA-7FB63A83C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Admin Search user 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7E8253-6566-EADD-3711-E5B513425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281" y="233735"/>
            <a:ext cx="9912355" cy="552399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082521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F7541A-F338-FE35-9033-0DD9FF41D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FA4E-06A7-5339-28A1-EF2139557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Admin Visualize Flight History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184C87-CA20-2822-8FC5-6E057260DF7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4735"/>
          <a:stretch/>
        </p:blipFill>
        <p:spPr>
          <a:xfrm>
            <a:off x="1139822" y="225380"/>
            <a:ext cx="9912355" cy="551215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005589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EDF70-2CF8-3A6B-8432-88C88D5B3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50DE0-E158-0719-11C1-DC9C561AD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Logout Anytime 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C41AC2-801D-CC15-02D8-3D8685BD4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374" y="797972"/>
            <a:ext cx="5962182" cy="28073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D7E5ABB-5F62-BA4A-F78C-107EA9B790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2914" y="1971196"/>
            <a:ext cx="6078712" cy="2742471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3AA3419-652F-1051-69E8-365E43FF3B8C}"/>
              </a:ext>
            </a:extLst>
          </p:cNvPr>
          <p:cNvSpPr/>
          <p:nvPr/>
        </p:nvSpPr>
        <p:spPr>
          <a:xfrm>
            <a:off x="3618963" y="3090930"/>
            <a:ext cx="785612" cy="33807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C584FB-BDC9-0840-0FD0-9D97180FCF83}"/>
              </a:ext>
            </a:extLst>
          </p:cNvPr>
          <p:cNvSpPr/>
          <p:nvPr/>
        </p:nvSpPr>
        <p:spPr>
          <a:xfrm>
            <a:off x="10670146" y="4146997"/>
            <a:ext cx="521480" cy="302654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8592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08ACBED8-DB72-A434-30F6-BFA4EFFBB3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0264462" cy="6843572"/>
          </a:xfrm>
        </p:spPr>
      </p:pic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ctangle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Lightbulb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8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19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1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2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3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4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5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6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7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8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29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0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1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2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3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4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36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GB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en-US" dirty="0"/>
              <a:t>C</a:t>
            </a:r>
            <a:r>
              <a:rPr lang="en-GB" dirty="0"/>
              <a:t>ore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/>
          </a:bodyPr>
          <a:lstStyle/>
          <a:p>
            <a:pPr marL="457200" indent="-457200" rtl="0">
              <a:buAutoNum type="arabicPeriod"/>
            </a:pPr>
            <a:r>
              <a:rPr lang="en-US" dirty="0"/>
              <a:t>Python 3</a:t>
            </a:r>
          </a:p>
          <a:p>
            <a:pPr marL="457200" indent="-457200" rtl="0">
              <a:buAutoNum type="arabicPeriod"/>
            </a:pPr>
            <a:r>
              <a:rPr lang="en-GB" dirty="0"/>
              <a:t>Tkinter, Matplotlib,seaborn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roup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Rectangle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/>
            </a:p>
          </p:txBody>
        </p:sp>
        <p:pic>
          <p:nvPicPr>
            <p:cNvPr id="282" name="Picture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en-GB" sz="3200" dirty="0"/>
              <a:t>Interface Flow</a:t>
            </a:r>
          </a:p>
        </p:txBody>
      </p:sp>
      <p:pic>
        <p:nvPicPr>
          <p:cNvPr id="10" name="Content Placeholder 6" descr="circuit board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8" y="10"/>
            <a:ext cx="6101597" cy="6857990"/>
          </a:xfrm>
          <a:prstGeom prst="rect">
            <a:avLst/>
          </a:prstGeom>
        </p:spPr>
      </p:pic>
      <p:grpSp>
        <p:nvGrpSpPr>
          <p:cNvPr id="341" name="Group 283" hidden="1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GB"/>
            </a:p>
          </p:txBody>
        </p:sp>
      </p:grpSp>
      <p:graphicFrame>
        <p:nvGraphicFramePr>
          <p:cNvPr id="200" name="Content Placeholder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8068394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078" y="4021329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dirty="0"/>
              <a:t>Login 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 rtlCol="0">
            <a:normAutofit fontScale="85000" lnSpcReduction="20000"/>
          </a:bodyPr>
          <a:lstStyle/>
          <a:p>
            <a:pPr rtl="0"/>
            <a:r>
              <a:rPr lang="en-GB" sz="2400" dirty="0"/>
              <a:t># Default Credentials</a:t>
            </a:r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2400" dirty="0" err="1"/>
              <a:t>admin:admin</a:t>
            </a:r>
            <a:endParaRPr lang="en-GB" sz="2400" dirty="0"/>
          </a:p>
          <a:p>
            <a:pPr marL="342900" indent="-342900" rtl="0">
              <a:buFont typeface="Wingdings" panose="05000000000000000000" pitchFamily="2" charset="2"/>
              <a:buChar char="Ø"/>
            </a:pPr>
            <a:r>
              <a:rPr lang="en-GB" sz="2400" dirty="0" err="1"/>
              <a:t>user:user</a:t>
            </a:r>
            <a:endParaRPr lang="en-GB" sz="2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7D6BB1C-A24D-D151-0459-2AAA09390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897" y="1162828"/>
            <a:ext cx="10246205" cy="25751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A20A35-3EEF-15AF-7318-E1E129511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78B75-7328-B9FC-F34A-378D2C3CE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User View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DDF5CF-145E-0A74-3083-CEA402BBF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503" y="643425"/>
            <a:ext cx="9588993" cy="451508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39880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D2B72-E22B-B279-0812-1B43CC108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34E91-F6A2-C27D-A0A6-C57B7165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User Booking 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F010ED-4C6A-DCE2-5297-079926F8A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0407" y="383942"/>
            <a:ext cx="9627095" cy="530252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8057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B2C4C-59C2-E4A7-3DEE-4766B14EC2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ABC7F-C76F-C9CB-C021-2CDC348E9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Booking Pass 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F17785-3FE4-2E02-CD32-29AAEB90D2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65"/>
          <a:stretch/>
        </p:blipFill>
        <p:spPr>
          <a:xfrm>
            <a:off x="1844722" y="831028"/>
            <a:ext cx="8502556" cy="462961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324091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A7AD6D-C15F-D78A-4124-E58FC5F66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FCB4D-0087-0CBD-DEFD-867536EE5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364" y="5654703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Booking Confirmed 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201CF3-20CC-7274-8D82-9C32BCE55A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000" t="2118"/>
          <a:stretch/>
        </p:blipFill>
        <p:spPr>
          <a:xfrm>
            <a:off x="2792483" y="2131454"/>
            <a:ext cx="6607034" cy="249206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812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83B58-7CF4-3D6B-A8A8-8EC04BB0DD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832E0-C7F2-BECA-C20B-C4D38124A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821" y="5640946"/>
            <a:ext cx="9912355" cy="819355"/>
          </a:xfrm>
        </p:spPr>
        <p:txBody>
          <a:bodyPr rtlCol="0" anchor="ctr"/>
          <a:lstStyle/>
          <a:p>
            <a:pPr algn="ctr" rtl="0"/>
            <a:r>
              <a:rPr lang="en-GB" u="sng" dirty="0"/>
              <a:t>Logout Login View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23F66E2-EE87-A72E-4B01-EADC4EC785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3572" b="7287"/>
          <a:stretch/>
        </p:blipFill>
        <p:spPr>
          <a:xfrm>
            <a:off x="972897" y="1217054"/>
            <a:ext cx="10246205" cy="252094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751810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761_TF22898775_Win32" id="{31EC4B6C-C898-4C64-8B4A-7E7384A379EA}" vid="{0220D575-E579-438C-AEB6-3360D16E146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design</Template>
  <TotalTime>200</TotalTime>
  <Words>108</Words>
  <Application>Microsoft Office PowerPoint</Application>
  <PresentationFormat>Widescreen</PresentationFormat>
  <Paragraphs>48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Tw Cen MT</vt:lpstr>
      <vt:lpstr>Wingdings</vt:lpstr>
      <vt:lpstr>Circuit</vt:lpstr>
      <vt:lpstr>Welcome To Our Presentation</vt:lpstr>
      <vt:lpstr>Core</vt:lpstr>
      <vt:lpstr>Interface Flow</vt:lpstr>
      <vt:lpstr>Login View</vt:lpstr>
      <vt:lpstr>User View</vt:lpstr>
      <vt:lpstr>User Booking View</vt:lpstr>
      <vt:lpstr>Booking Pass View</vt:lpstr>
      <vt:lpstr>Booking Confirmed View</vt:lpstr>
      <vt:lpstr>Logout Login View</vt:lpstr>
      <vt:lpstr>Admin Initial View</vt:lpstr>
      <vt:lpstr>Admin Edit Flight View</vt:lpstr>
      <vt:lpstr>Admin Initial View</vt:lpstr>
      <vt:lpstr>Admin Flight History and Revenue graph View</vt:lpstr>
      <vt:lpstr>Admin Search user View</vt:lpstr>
      <vt:lpstr>Admin Visualize Flight History View</vt:lpstr>
      <vt:lpstr>Logout Anytime View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Shivnath Mahato</dc:creator>
  <cp:lastModifiedBy>Nikita Sah</cp:lastModifiedBy>
  <cp:revision>3</cp:revision>
  <dcterms:created xsi:type="dcterms:W3CDTF">2025-01-15T04:56:46Z</dcterms:created>
  <dcterms:modified xsi:type="dcterms:W3CDTF">2025-01-15T09:49:23Z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